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55" d="100"/>
          <a:sy n="55" d="100"/>
        </p:scale>
        <p:origin x="-1806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97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A8D61-F467-47C9-9A5C-4F56C478F8C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C3D50-4507-48A0-A485-588443AEDEB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7;&#1074;&#1077;&#1090;&#1080;&#1082;\Downloads\&#1047;&#1074;&#1091;&#1082;&#1080;%20&#1074;&#1086;&#1081;&#1085;&#1099;%20-%20&#1060;&#1086;&#1085;.mp3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74;&#1077;&#1090;&#1080;&#1082;\Downloads\&#1051;&#1077;&#1074;%20&#1051;&#1077;&#1097;&#1077;&#1085;&#1082;&#1086;%20-%20&#1044;&#1077;&#1085;&#1100;%20&#1055;&#1086;&#1073;&#1077;&#1076;&#1099;.mp3" TargetMode="Externa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69160"/>
            <a:ext cx="8458200" cy="120662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Я расскажу вам о войне 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000" dirty="0" smtClean="0"/>
              <a:t>подготовила  Африна С.А.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7704856" cy="504056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Arial Black" pitchFamily="34" charset="0"/>
              </a:rPr>
              <a:t>МДОАУ №14                        г.Оренбург </a:t>
            </a:r>
            <a:endParaRPr lang="ru-RU" sz="1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Holidays_Victory_Day_9_May_Russian_521680_2560x1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7488832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955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Прошла война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s1200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4248472" cy="518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Прошла война, прошла</a:t>
            </a:r>
          </a:p>
          <a:p>
            <a:pPr>
              <a:buNone/>
            </a:pPr>
            <a:r>
              <a:rPr lang="ru-RU" dirty="0" smtClean="0"/>
              <a:t>отрада, </a:t>
            </a:r>
          </a:p>
          <a:p>
            <a:pPr>
              <a:buNone/>
            </a:pPr>
            <a:r>
              <a:rPr lang="ru-RU" dirty="0" smtClean="0"/>
              <a:t>Но боль взывает к людям: </a:t>
            </a:r>
          </a:p>
          <a:p>
            <a:pPr>
              <a:buNone/>
            </a:pPr>
            <a:r>
              <a:rPr lang="ru-RU" dirty="0" smtClean="0"/>
              <a:t>"Давайте, люди, никогда </a:t>
            </a:r>
          </a:p>
          <a:p>
            <a:pPr>
              <a:buNone/>
            </a:pPr>
            <a:r>
              <a:rPr lang="ru-RU" dirty="0" smtClean="0"/>
              <a:t>об этом не забудем. </a:t>
            </a:r>
          </a:p>
          <a:p>
            <a:pPr>
              <a:buNone/>
            </a:pPr>
            <a:r>
              <a:rPr lang="ru-RU" dirty="0" smtClean="0"/>
              <a:t>Пусть память верную </a:t>
            </a:r>
            <a:r>
              <a:rPr lang="ru-RU" dirty="0" smtClean="0"/>
              <a:t>о ней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Хранят, об этой муке, </a:t>
            </a:r>
          </a:p>
          <a:p>
            <a:pPr>
              <a:buNone/>
            </a:pPr>
            <a:r>
              <a:rPr lang="ru-RU" dirty="0" smtClean="0"/>
              <a:t>И дети нынешних детей, </a:t>
            </a:r>
          </a:p>
          <a:p>
            <a:pPr>
              <a:buNone/>
            </a:pPr>
            <a:r>
              <a:rPr lang="ru-RU" dirty="0" smtClean="0"/>
              <a:t>И наших внуков внуки. </a:t>
            </a:r>
          </a:p>
          <a:p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609600"/>
            <a:ext cx="3213993" cy="48006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Каждый год </a:t>
            </a:r>
            <a:r>
              <a:rPr lang="ru-RU" sz="2400" dirty="0" smtClean="0">
                <a:solidFill>
                  <a:srgbClr val="C00000"/>
                </a:solidFill>
              </a:rPr>
              <a:t>9 мая  </a:t>
            </a:r>
            <a:r>
              <a:rPr lang="ru-RU" sz="2400" dirty="0" smtClean="0"/>
              <a:t>наша страна </a:t>
            </a:r>
            <a:r>
              <a:rPr lang="ru-RU" sz="2400" dirty="0" smtClean="0"/>
              <a:t> Россия празднует победу !</a:t>
            </a:r>
          </a:p>
          <a:p>
            <a:r>
              <a:rPr lang="ru-RU" sz="2400" dirty="0" smtClean="0"/>
              <a:t>В  этом году  </a:t>
            </a:r>
            <a:r>
              <a:rPr lang="ru-RU" sz="2400" dirty="0" smtClean="0">
                <a:solidFill>
                  <a:srgbClr val="C00000"/>
                </a:solidFill>
              </a:rPr>
              <a:t>9 мая 2020г  будет 75 лет </a:t>
            </a:r>
            <a:r>
              <a:rPr lang="ru-RU" sz="2400" dirty="0" smtClean="0"/>
              <a:t>со дня победы над фашизмом !!!</a:t>
            </a:r>
            <a:endParaRPr lang="ru-RU" sz="2400" dirty="0"/>
          </a:p>
        </p:txBody>
      </p:sp>
      <p:pic>
        <p:nvPicPr>
          <p:cNvPr id="5" name="Содержимое 4" descr="7c64fbf3cec0467cc079b365b45fae5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332656"/>
            <a:ext cx="4896544" cy="6120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вуки войны - Фо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4944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</a:t>
            </a:r>
            <a:r>
              <a:rPr lang="ru-RU" dirty="0" smtClean="0"/>
              <a:t>рассвете </a:t>
            </a:r>
            <a:r>
              <a:rPr lang="ru-RU" dirty="0" smtClean="0">
                <a:solidFill>
                  <a:srgbClr val="C00000"/>
                </a:solidFill>
              </a:rPr>
              <a:t>22 июня 1941 </a:t>
            </a:r>
            <a:r>
              <a:rPr lang="ru-RU" dirty="0" smtClean="0"/>
              <a:t>года</a:t>
            </a:r>
            <a:br>
              <a:rPr lang="ru-RU" dirty="0" smtClean="0"/>
            </a:br>
            <a:r>
              <a:rPr lang="ru-RU" dirty="0" smtClean="0"/>
              <a:t>началась </a:t>
            </a:r>
            <a:r>
              <a:rPr lang="ru-RU" dirty="0" smtClean="0">
                <a:solidFill>
                  <a:srgbClr val="C00000"/>
                </a:solidFill>
              </a:rPr>
              <a:t>Великая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Отечественная война</a:t>
            </a:r>
            <a:r>
              <a:rPr lang="ru-RU" dirty="0" smtClean="0"/>
              <a:t>. Долгие </a:t>
            </a:r>
            <a:r>
              <a:rPr lang="ru-RU" dirty="0" smtClean="0">
                <a:solidFill>
                  <a:srgbClr val="C00000"/>
                </a:solidFill>
              </a:rPr>
              <a:t>4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года </a:t>
            </a:r>
            <a:r>
              <a:rPr lang="ru-RU" dirty="0" smtClean="0">
                <a:solidFill>
                  <a:srgbClr val="C00000"/>
                </a:solidFill>
              </a:rPr>
              <a:t>до 9 мая 1945 </a:t>
            </a:r>
            <a:r>
              <a:rPr lang="ru-RU" dirty="0" smtClean="0"/>
              <a:t>года наши</a:t>
            </a:r>
            <a:br>
              <a:rPr lang="ru-RU" dirty="0" smtClean="0"/>
            </a:br>
            <a:r>
              <a:rPr lang="ru-RU" dirty="0" smtClean="0"/>
              <a:t>деды и прадеды боролись за</a:t>
            </a:r>
            <a:br>
              <a:rPr lang="ru-RU" dirty="0" smtClean="0"/>
            </a:br>
            <a:r>
              <a:rPr lang="ru-RU" dirty="0" smtClean="0"/>
              <a:t>освобождение родины от</a:t>
            </a:r>
            <a:br>
              <a:rPr lang="ru-RU" dirty="0" smtClean="0"/>
            </a:br>
            <a:r>
              <a:rPr lang="ru-RU" dirty="0" smtClean="0"/>
              <a:t>фашизма. Они делали это ради</a:t>
            </a:r>
            <a:br>
              <a:rPr lang="ru-RU" dirty="0" smtClean="0"/>
            </a:br>
            <a:r>
              <a:rPr lang="ru-RU" dirty="0" smtClean="0"/>
              <a:t>будущих поколений, ради нас.</a:t>
            </a:r>
            <a:br>
              <a:rPr lang="ru-RU" dirty="0" smtClean="0"/>
            </a:br>
            <a:r>
              <a:rPr lang="ru-RU" dirty="0" smtClean="0"/>
              <a:t>Давайте рассказывать об этой</a:t>
            </a:r>
            <a:br>
              <a:rPr lang="ru-RU" dirty="0" smtClean="0"/>
            </a:br>
            <a:r>
              <a:rPr lang="ru-RU" dirty="0" smtClean="0"/>
              <a:t>справедливой войне нашим</a:t>
            </a:r>
            <a:br>
              <a:rPr lang="ru-RU" dirty="0" smtClean="0"/>
            </a:br>
            <a:r>
              <a:rPr lang="ru-RU" dirty="0" smtClean="0"/>
              <a:t>детям и внукам, чтобы помнили.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Звуки войны - Фо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27984" y="328498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7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4770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77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7798640" cy="5955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2-SusMBNQcNb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4608512" cy="6048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1124744"/>
            <a:ext cx="4091880" cy="5112568"/>
          </a:xfrm>
        </p:spPr>
        <p:txBody>
          <a:bodyPr>
            <a:normAutofit fontScale="47500" lnSpcReduction="20000"/>
          </a:bodyPr>
          <a:lstStyle/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sz="3400" dirty="0" smtClean="0">
                <a:solidFill>
                  <a:srgbClr val="C00000"/>
                </a:solidFill>
              </a:rPr>
              <a:t>Что такое война?</a:t>
            </a:r>
            <a:endParaRPr lang="ru-RU" sz="3400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Война </a:t>
            </a:r>
            <a:r>
              <a:rPr lang="ru-RU" dirty="0" smtClean="0"/>
              <a:t>- это </a:t>
            </a:r>
            <a:r>
              <a:rPr lang="ru-RU" dirty="0" smtClean="0">
                <a:solidFill>
                  <a:srgbClr val="C00000"/>
                </a:solidFill>
              </a:rPr>
              <a:t>1725 </a:t>
            </a:r>
            <a:r>
              <a:rPr lang="ru-RU" dirty="0" smtClean="0"/>
              <a:t>разрушенных и сожженных городов </a:t>
            </a:r>
            <a:r>
              <a:rPr lang="ru-RU" dirty="0" smtClean="0"/>
              <a:t>и посёлков</a:t>
            </a:r>
            <a:r>
              <a:rPr lang="ru-RU" dirty="0" smtClean="0"/>
              <a:t>, свыше </a:t>
            </a:r>
            <a:r>
              <a:rPr lang="ru-RU" dirty="0" smtClean="0">
                <a:solidFill>
                  <a:srgbClr val="C00000"/>
                </a:solidFill>
              </a:rPr>
              <a:t>70 тысяч </a:t>
            </a:r>
            <a:r>
              <a:rPr lang="ru-RU" dirty="0" smtClean="0"/>
              <a:t>сёл и деревень в нашей стране.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Война - это 32 тысячи </a:t>
            </a:r>
            <a:r>
              <a:rPr lang="ru-RU" dirty="0" smtClean="0"/>
              <a:t>взорванных заводов и фабрик, </a:t>
            </a:r>
            <a:r>
              <a:rPr lang="ru-RU" dirty="0" smtClean="0"/>
              <a:t>65  тысяч </a:t>
            </a:r>
            <a:r>
              <a:rPr lang="ru-RU" dirty="0" smtClean="0"/>
              <a:t>километров железнодорожных путей.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Война</a:t>
            </a:r>
            <a:r>
              <a:rPr lang="ru-RU" dirty="0" smtClean="0"/>
              <a:t> - это </a:t>
            </a:r>
            <a:r>
              <a:rPr lang="ru-RU" dirty="0" smtClean="0">
                <a:solidFill>
                  <a:srgbClr val="C00000"/>
                </a:solidFill>
              </a:rPr>
              <a:t>900 </a:t>
            </a:r>
            <a:r>
              <a:rPr lang="ru-RU" dirty="0" smtClean="0"/>
              <a:t>дней и ночей блокадного Ленинграда. Это </a:t>
            </a:r>
            <a:r>
              <a:rPr lang="ru-RU" dirty="0" smtClean="0"/>
              <a:t>125 граммов </a:t>
            </a:r>
            <a:r>
              <a:rPr lang="ru-RU" dirty="0" smtClean="0"/>
              <a:t>хлеба в сутки. Это тонны бомб и </a:t>
            </a:r>
            <a:r>
              <a:rPr lang="ru-RU" dirty="0" smtClean="0"/>
              <a:t>снарядов, падающих </a:t>
            </a:r>
            <a:r>
              <a:rPr lang="ru-RU" dirty="0" smtClean="0"/>
              <a:t>на мирных людей.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Война </a:t>
            </a:r>
            <a:r>
              <a:rPr lang="ru-RU" dirty="0" smtClean="0"/>
              <a:t>- это </a:t>
            </a:r>
            <a:r>
              <a:rPr lang="ru-RU" dirty="0" smtClean="0">
                <a:solidFill>
                  <a:srgbClr val="C00000"/>
                </a:solidFill>
              </a:rPr>
              <a:t>20 часов </a:t>
            </a:r>
            <a:r>
              <a:rPr lang="ru-RU" dirty="0" smtClean="0"/>
              <a:t>у станка в день. Это урожай, выросший </a:t>
            </a:r>
            <a:r>
              <a:rPr lang="ru-RU" dirty="0" smtClean="0"/>
              <a:t>на солёной </a:t>
            </a:r>
            <a:r>
              <a:rPr lang="ru-RU" dirty="0" smtClean="0"/>
              <a:t>от пота земле. Это кровавые мозоли на </a:t>
            </a:r>
            <a:r>
              <a:rPr lang="ru-RU" dirty="0" smtClean="0"/>
              <a:t>ладонях таких </a:t>
            </a:r>
            <a:r>
              <a:rPr lang="ru-RU" dirty="0" smtClean="0"/>
              <a:t>же девчонок и мальчишек, как ты.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Война… От Бреста до Москвы - 1000 км, от Москвы до </a:t>
            </a:r>
            <a:r>
              <a:rPr lang="ru-RU" dirty="0" smtClean="0">
                <a:solidFill>
                  <a:srgbClr val="C00000"/>
                </a:solidFill>
              </a:rPr>
              <a:t>Берлина </a:t>
            </a:r>
            <a:r>
              <a:rPr lang="ru-RU" dirty="0" smtClean="0"/>
              <a:t>- </a:t>
            </a:r>
            <a:r>
              <a:rPr lang="ru-RU" dirty="0" smtClean="0"/>
              <a:t>1600 Итого: 2600 км - это если считать по прямой.</a:t>
            </a:r>
          </a:p>
          <a:p>
            <a:r>
              <a:rPr lang="ru-RU" dirty="0" smtClean="0"/>
              <a:t>Кажется мало, правда? Самолётом примерно 4 часа, а </a:t>
            </a:r>
            <a:r>
              <a:rPr lang="ru-RU" dirty="0" smtClean="0"/>
              <a:t>вот перебежками </a:t>
            </a:r>
            <a:r>
              <a:rPr lang="ru-RU" dirty="0" smtClean="0"/>
              <a:t>и по-пластунски - 4 года 1418 дней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На картинке изображена война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5152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Картинка №1  танкостроительный завод;; картинка №2 дети во время войны</a:t>
            </a:r>
            <a:endParaRPr lang="ru-RU" sz="1400" dirty="0"/>
          </a:p>
        </p:txBody>
      </p:sp>
      <p:pic>
        <p:nvPicPr>
          <p:cNvPr id="1026" name="Picture 2" descr="C:\Users\Светик\Downloads\Фотографии на стене сообщества\3-Sdh6eAqlL2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4248472" cy="5256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Светик\Downloads\Фотографии на стене сообщества\5-exSHnJgOtaU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12776"/>
            <a:ext cx="4248472" cy="5256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72008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Участниками войны были не только солдаты .но и старики, женщины и дети.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Светик\Downloads\Фотографии на стене сообщества\4-4uwbRrMaVd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556792"/>
            <a:ext cx="3528392" cy="4490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Светик\Downloads\Фотографии на стене сообщества\6-a7TwUZhZ-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2374392" cy="3291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Светик\Downloads\Фотографии на стене сообщества\1-345ybTzODw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636912"/>
            <a:ext cx="2918724" cy="3863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Животные участники войны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100" dirty="0" smtClean="0">
                <a:solidFill>
                  <a:srgbClr val="C00000"/>
                </a:solidFill>
              </a:rPr>
              <a:t>Люди погибали, не щадили своей жизни, шли на смерть, </a:t>
            </a:r>
            <a:r>
              <a:rPr lang="ru-RU" sz="2100" dirty="0" smtClean="0">
                <a:solidFill>
                  <a:srgbClr val="C00000"/>
                </a:solidFill>
              </a:rPr>
              <a:t>чтобы прогнать </a:t>
            </a:r>
            <a:r>
              <a:rPr lang="ru-RU" sz="2100" dirty="0" smtClean="0">
                <a:solidFill>
                  <a:srgbClr val="C00000"/>
                </a:solidFill>
              </a:rPr>
              <a:t>фашистов с нашей земли. </a:t>
            </a:r>
            <a:endParaRPr lang="ru-RU" sz="2100" dirty="0" smtClean="0">
              <a:solidFill>
                <a:srgbClr val="C00000"/>
              </a:solidFill>
            </a:endParaRPr>
          </a:p>
          <a:p>
            <a:r>
              <a:rPr lang="ru-RU" sz="2100" dirty="0" smtClean="0">
                <a:solidFill>
                  <a:srgbClr val="C00000"/>
                </a:solidFill>
              </a:rPr>
              <a:t>Всех коснулась война и не только людей ,но и  животные  тоже оказались участниками войны.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Светик\Downloads\Фотографии на стене сообщества\10-LduEeI2bKS0.jpg"/>
          <p:cNvPicPr>
            <a:picLocks noChangeAspect="1" noChangeArrowheads="1"/>
          </p:cNvPicPr>
          <p:nvPr/>
        </p:nvPicPr>
        <p:blipFill>
          <a:blip r:embed="rId2" cstate="print"/>
          <a:srcRect l="6928" t="38366" r="57426" b="31167"/>
          <a:stretch>
            <a:fillRect/>
          </a:stretch>
        </p:blipFill>
        <p:spPr bwMode="auto">
          <a:xfrm>
            <a:off x="2051720" y="3429000"/>
            <a:ext cx="2176242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C:\Users\Светик\Downloads\Фотографии на стене сообщества\07-cOvm9MRsVPo.jpg"/>
          <p:cNvPicPr>
            <a:picLocks noChangeAspect="1" noChangeArrowheads="1"/>
          </p:cNvPicPr>
          <p:nvPr/>
        </p:nvPicPr>
        <p:blipFill>
          <a:blip r:embed="rId3" cstate="print"/>
          <a:srcRect l="14354" t="37400" r="55941" b="36350"/>
          <a:stretch>
            <a:fillRect/>
          </a:stretch>
        </p:blipFill>
        <p:spPr bwMode="auto">
          <a:xfrm>
            <a:off x="6876256" y="3356992"/>
            <a:ext cx="2088232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Содержимое 13" descr="image_image_4547083.jpg"/>
          <p:cNvPicPr>
            <a:picLocks noChangeAspect="1"/>
          </p:cNvPicPr>
          <p:nvPr/>
        </p:nvPicPr>
        <p:blipFill>
          <a:blip r:embed="rId4" cstate="print"/>
          <a:srcRect l="21726"/>
          <a:stretch>
            <a:fillRect/>
          </a:stretch>
        </p:blipFill>
        <p:spPr>
          <a:xfrm>
            <a:off x="4355976" y="3861048"/>
            <a:ext cx="2448272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3" descr="C:\Users\Светик\Downloads\Фотографии на стене сообщества\09-p-i8OzDKSyE.jpg"/>
          <p:cNvPicPr>
            <a:picLocks noChangeAspect="1" noChangeArrowheads="1"/>
          </p:cNvPicPr>
          <p:nvPr/>
        </p:nvPicPr>
        <p:blipFill>
          <a:blip r:embed="rId5" cstate="print"/>
          <a:srcRect l="12389" t="49349" r="72740" b="38140"/>
          <a:stretch>
            <a:fillRect/>
          </a:stretch>
        </p:blipFill>
        <p:spPr bwMode="auto">
          <a:xfrm>
            <a:off x="179512" y="4005064"/>
            <a:ext cx="180020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60648"/>
            <a:ext cx="4290556" cy="63976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Лошадей применяли как транспортную силу: перевозили пушки и снаряды, а так же полевые кухни и обозы с продовольствием.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572000" y="260648"/>
            <a:ext cx="4292241" cy="639762"/>
          </a:xfrm>
        </p:spPr>
        <p:txBody>
          <a:bodyPr>
            <a:noAutofit/>
          </a:bodyPr>
          <a:lstStyle/>
          <a:p>
            <a:r>
              <a:rPr lang="ru-RU" sz="1200" dirty="0" smtClean="0"/>
              <a:t>Собаки несли разную службу: ездовые собаки подвозившие на небольших тележках боеприпасы и увозившие  на них же раненых  солдат, собаки-связисты доставляющие важные  поручение и донесения, собаки миноискатели .</a:t>
            </a:r>
            <a:endParaRPr lang="ru-RU" sz="1200" dirty="0"/>
          </a:p>
        </p:txBody>
      </p:sp>
      <p:pic>
        <p:nvPicPr>
          <p:cNvPr id="14" name="Содержимое 13" descr="image_image_4547083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 l="21726"/>
          <a:stretch>
            <a:fillRect/>
          </a:stretch>
        </p:blipFill>
        <p:spPr>
          <a:xfrm>
            <a:off x="4860032" y="1196752"/>
            <a:ext cx="2808312" cy="2901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Содержимое 12" descr="s1200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251520" y="980728"/>
            <a:ext cx="4032448" cy="5328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2" name="Picture 6" descr="C:\Users\Светик\Downloads\Фотографии на стене сообщества\05-qVrScfLXxbE.jpg"/>
          <p:cNvPicPr>
            <a:picLocks noChangeAspect="1" noChangeArrowheads="1"/>
          </p:cNvPicPr>
          <p:nvPr/>
        </p:nvPicPr>
        <p:blipFill>
          <a:blip r:embed="rId4" cstate="print"/>
          <a:srcRect l="9899" t="51050" r="58911" b="22700"/>
          <a:stretch>
            <a:fillRect/>
          </a:stretch>
        </p:blipFill>
        <p:spPr bwMode="auto">
          <a:xfrm>
            <a:off x="4427984" y="4221088"/>
            <a:ext cx="1912532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3" name="Picture 7" descr="C:\Users\Светик\Downloads\Фотографии на стене сообщества\05-qVrScfLXxbE.jpg"/>
          <p:cNvPicPr>
            <a:picLocks noChangeAspect="1" noChangeArrowheads="1"/>
          </p:cNvPicPr>
          <p:nvPr/>
        </p:nvPicPr>
        <p:blipFill>
          <a:blip r:embed="rId4" cstate="print"/>
          <a:srcRect l="8413" t="78349" r="58911" b="5901"/>
          <a:stretch>
            <a:fillRect/>
          </a:stretch>
        </p:blipFill>
        <p:spPr bwMode="auto">
          <a:xfrm>
            <a:off x="6444208" y="4365104"/>
            <a:ext cx="2483768" cy="2096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404664"/>
            <a:ext cx="4290556" cy="63976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Почтовые голуби доставляли срочное письмо за 2 дня и даже ночью.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572000" y="476672"/>
            <a:ext cx="4292241" cy="639762"/>
          </a:xfrm>
        </p:spPr>
        <p:txBody>
          <a:bodyPr>
            <a:noAutofit/>
          </a:bodyPr>
          <a:lstStyle/>
          <a:p>
            <a:r>
              <a:rPr lang="ru-RU" sz="1400" dirty="0" smtClean="0"/>
              <a:t>Кошки – по поведению пушистых беспокойство, вздыбленная  шерсть- люди определяли приближение бомбежки. Так же создавали уют, успокаивали нервы.</a:t>
            </a:r>
            <a:endParaRPr lang="ru-RU" sz="1400" dirty="0"/>
          </a:p>
        </p:txBody>
      </p:sp>
      <p:pic>
        <p:nvPicPr>
          <p:cNvPr id="6146" name="Picture 2" descr="C:\Users\Светик\Downloads\Фотографии на стене сообщества\07-cOvm9MRsVPo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13294" t="37163" r="55697" b="37262"/>
          <a:stretch>
            <a:fillRect/>
          </a:stretch>
        </p:blipFill>
        <p:spPr bwMode="auto">
          <a:xfrm>
            <a:off x="251520" y="1412776"/>
            <a:ext cx="4104456" cy="511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C:\Users\Светик\Downloads\Фотографии на стене сообщества\09-p-i8OzDKSy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10311" t="48932" r="55320" b="37306"/>
          <a:stretch>
            <a:fillRect/>
          </a:stretch>
        </p:blipFill>
        <p:spPr bwMode="auto">
          <a:xfrm>
            <a:off x="4572000" y="1412776"/>
            <a:ext cx="4160462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Великая победа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Лев Лещенко - День Побед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Содержимое 3" descr="7cdbe2b6ce02a4febfdd7848965932aa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67544" y="1268760"/>
            <a:ext cx="8280920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173</TotalTime>
  <Words>357</Words>
  <Application>Microsoft Office PowerPoint</Application>
  <PresentationFormat>Экран (4:3)</PresentationFormat>
  <Paragraphs>36</Paragraphs>
  <Slides>11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Я расскажу вам о войне …  подготовила  Африна С.А.</vt:lpstr>
      <vt:lpstr>На рассвете 22 июня 1941 года началась Великая Отечественная война. Долгие 4 года до 9 мая 1945 года наши деды и прадеды боролись за освобождение родины от фашизма. Они делали это ради будущих поколений, ради нас. Давайте рассказывать об этой справедливой войне нашим детям и внукам, чтобы помнили. </vt:lpstr>
      <vt:lpstr>Слайд 3</vt:lpstr>
      <vt:lpstr>Картинка №1  танкостроительный завод;; картинка №2 дети во время войны</vt:lpstr>
      <vt:lpstr>Участниками войны были не только солдаты .но и старики, женщины и дети.</vt:lpstr>
      <vt:lpstr>Животные участники войны</vt:lpstr>
      <vt:lpstr>Слайд 7</vt:lpstr>
      <vt:lpstr>Слайд 8</vt:lpstr>
      <vt:lpstr>Великая победа</vt:lpstr>
      <vt:lpstr>Прошла война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расскажу вам о войне …</dc:title>
  <dc:creator>Светик</dc:creator>
  <cp:lastModifiedBy>Светик</cp:lastModifiedBy>
  <cp:revision>27</cp:revision>
  <dcterms:created xsi:type="dcterms:W3CDTF">2020-04-24T07:56:25Z</dcterms:created>
  <dcterms:modified xsi:type="dcterms:W3CDTF">2020-04-24T11:26:12Z</dcterms:modified>
</cp:coreProperties>
</file>